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32" r:id="rId3"/>
    <p:sldId id="380" r:id="rId4"/>
    <p:sldId id="257" r:id="rId5"/>
    <p:sldId id="262" r:id="rId6"/>
    <p:sldId id="415" r:id="rId7"/>
    <p:sldId id="470" r:id="rId8"/>
    <p:sldId id="471" r:id="rId9"/>
    <p:sldId id="473" r:id="rId10"/>
    <p:sldId id="472" r:id="rId11"/>
    <p:sldId id="474" r:id="rId12"/>
    <p:sldId id="475" r:id="rId13"/>
    <p:sldId id="263" r:id="rId14"/>
    <p:sldId id="441" r:id="rId15"/>
    <p:sldId id="467" r:id="rId16"/>
    <p:sldId id="468" r:id="rId17"/>
    <p:sldId id="260" r:id="rId18"/>
    <p:sldId id="448" r:id="rId19"/>
    <p:sldId id="452" r:id="rId20"/>
    <p:sldId id="418" r:id="rId21"/>
    <p:sldId id="453" r:id="rId22"/>
    <p:sldId id="476" r:id="rId23"/>
    <p:sldId id="477" r:id="rId24"/>
    <p:sldId id="478" r:id="rId25"/>
    <p:sldId id="479" r:id="rId26"/>
    <p:sldId id="480" r:id="rId27"/>
    <p:sldId id="407" r:id="rId28"/>
    <p:sldId id="455" r:id="rId29"/>
    <p:sldId id="481" r:id="rId30"/>
    <p:sldId id="456" r:id="rId31"/>
    <p:sldId id="463" r:id="rId32"/>
    <p:sldId id="3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87651"/>
  </p:normalViewPr>
  <p:slideViewPr>
    <p:cSldViewPr snapToGrid="0">
      <p:cViewPr>
        <p:scale>
          <a:sx n="105" d="100"/>
          <a:sy n="105" d="100"/>
        </p:scale>
        <p:origin x="1024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35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87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50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6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14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9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6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2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静态列表、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相册和约束类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9259" y="2614020"/>
            <a:ext cx="280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参照单元格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分别设置 类型 和 种类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3562" y="1843568"/>
            <a:ext cx="412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，标题改为“我来过”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在其下添加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个按钮： 是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否；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背景色：红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 ；字体颜色：白。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再一次，使用添加缺失约束的功能。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04" y="170689"/>
            <a:ext cx="6092952" cy="63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3562" y="1843568"/>
            <a:ext cx="4499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嵌入一个导航控制器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选中表格控制器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，标题为 新店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04" y="170689"/>
            <a:ext cx="6092952" cy="63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2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添加转场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添加新店的互动入口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要进入添加新店页面，在导航条上添加一个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按钮。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32349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到导航条右侧（横条按钮，类似标准按钮；专用于导航栏和工具栏）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76748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（属性）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63" y="2211467"/>
            <a:ext cx="6883752" cy="46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建立转场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钮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新店控制器的导航控制器，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addRestaurant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41" y="1529342"/>
            <a:ext cx="8473579" cy="53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提供新店的出口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选择模态转场，须要手工提供交互出口。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在新店导航条上增加一个按钮，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Cancel,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Tint: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白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当用户点击 取消 按钮，新店视图将退场。 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2616112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反向转场：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须在要退回的控制器中加入参数类型为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，修饰符为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IBAction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/>
              <a:t>RestaurantTableViewController.swift</a:t>
            </a:r>
            <a:r>
              <a:rPr lang="zh-CN" altLang="en-US" dirty="0" smtClean="0"/>
              <a:t>中加入：</a:t>
            </a:r>
          </a:p>
          <a:p>
            <a:r>
              <a:rPr lang="en-US" altLang="zh-CN" dirty="0"/>
              <a:t>@</a:t>
            </a:r>
            <a:r>
              <a:rPr lang="en-US" altLang="zh-CN" dirty="0" err="1"/>
              <a:t>IBAction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unwindToHomeScreen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</a:t>
            </a:r>
            <a:r>
              <a:rPr lang="de-DE" altLang="zh-CN" dirty="0" smtClean="0"/>
              <a:t>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456683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识别这个出口处理方法之后，就可以拖动 取消 按钮到出口，选择此方法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4968430"/>
            <a:ext cx="7193280" cy="16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0919" y="2051229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，到新店； 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取消，返回 主屏幕。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71" y="628382"/>
            <a:ext cx="3416340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调用系统相册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打开相册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当用户点第一个单元格（有图片的那个），我们想打开系统相册让用户选择一张图片。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7735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UIImagePickerController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类可以实现系统相册选取，以及拍照功能。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7002" y="2149817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⭐模拟器不能拍照，要测试拍照功能，用真机进行测试（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002" y="2826466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首先，添加新店的控制器，继承自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AddRestaurantController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中指定 新店视图 的自定义类 为该控制器。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7002" y="3862278"/>
            <a:ext cx="10045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因为新店是静态列表，删除为动态列表生成的代码：</a:t>
            </a: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numberOfSectionsInTableView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) -&gt; </a:t>
            </a:r>
            <a:r>
              <a:rPr lang="en-US" altLang="zh-CN" dirty="0" err="1"/>
              <a:t>Int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// #warning Incomplete implementation, return the number of sections</a:t>
            </a:r>
          </a:p>
          <a:p>
            <a:r>
              <a:rPr lang="en-US" altLang="zh-CN" dirty="0"/>
              <a:t>        return 0</a:t>
            </a:r>
          </a:p>
          <a:p>
            <a:r>
              <a:rPr lang="de-DE" altLang="zh-CN" dirty="0"/>
              <a:t>    }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dirty="0" err="1"/>
              <a:t>override</a:t>
            </a:r>
            <a:r>
              <a:rPr lang="de-DE" altLang="zh-CN" dirty="0"/>
              <a:t> </a:t>
            </a:r>
            <a:r>
              <a:rPr lang="de-DE" altLang="zh-CN" dirty="0" err="1"/>
              <a:t>func</a:t>
            </a:r>
            <a:r>
              <a:rPr lang="de-DE" altLang="zh-CN" dirty="0"/>
              <a:t> </a:t>
            </a:r>
            <a:r>
              <a:rPr lang="de-DE" altLang="zh-CN" dirty="0" err="1"/>
              <a:t>tableView</a:t>
            </a:r>
            <a:r>
              <a:rPr lang="de-DE" altLang="zh-CN" dirty="0"/>
              <a:t>(</a:t>
            </a:r>
            <a:r>
              <a:rPr lang="de-DE" altLang="zh-CN" dirty="0" err="1"/>
              <a:t>tableView</a:t>
            </a:r>
            <a:r>
              <a:rPr lang="de-DE" altLang="zh-CN" dirty="0"/>
              <a:t>: </a:t>
            </a:r>
            <a:r>
              <a:rPr lang="de-DE" altLang="zh-CN" dirty="0" err="1"/>
              <a:t>UITableView</a:t>
            </a:r>
            <a:r>
              <a:rPr lang="de-DE" altLang="zh-CN" dirty="0"/>
              <a:t>, </a:t>
            </a:r>
            <a:r>
              <a:rPr lang="de-DE" altLang="zh-CN" dirty="0" err="1"/>
              <a:t>numberOfRowsInSection</a:t>
            </a:r>
            <a:r>
              <a:rPr lang="de-DE" altLang="zh-CN" dirty="0"/>
              <a:t> </a:t>
            </a:r>
            <a:r>
              <a:rPr lang="de-DE" altLang="zh-CN" dirty="0" err="1"/>
              <a:t>section</a:t>
            </a:r>
            <a:r>
              <a:rPr lang="de-DE" altLang="zh-CN" dirty="0"/>
              <a:t>: </a:t>
            </a:r>
            <a:r>
              <a:rPr lang="de-DE" altLang="zh-CN" dirty="0" err="1"/>
              <a:t>Int</a:t>
            </a:r>
            <a:r>
              <a:rPr lang="de-DE" altLang="zh-CN" dirty="0"/>
              <a:t>) -&gt; </a:t>
            </a:r>
            <a:r>
              <a:rPr lang="de-DE" altLang="zh-CN" dirty="0" err="1"/>
              <a:t>Int</a:t>
            </a:r>
            <a:r>
              <a:rPr lang="de-DE" altLang="zh-CN" dirty="0"/>
              <a:t> {</a:t>
            </a:r>
          </a:p>
          <a:p>
            <a:r>
              <a:rPr lang="de-DE" altLang="zh-CN" dirty="0"/>
              <a:t>        // #</a:t>
            </a:r>
            <a:r>
              <a:rPr lang="de-DE" altLang="zh-CN" dirty="0" err="1"/>
              <a:t>warning</a:t>
            </a:r>
            <a:r>
              <a:rPr lang="de-DE" altLang="zh-CN" dirty="0"/>
              <a:t> </a:t>
            </a:r>
            <a:r>
              <a:rPr lang="de-DE" altLang="zh-CN" dirty="0" err="1"/>
              <a:t>Incomplete</a:t>
            </a:r>
            <a:r>
              <a:rPr lang="de-DE" altLang="zh-CN" dirty="0"/>
              <a:t> </a:t>
            </a:r>
            <a:r>
              <a:rPr lang="de-DE" altLang="zh-CN" dirty="0" err="1"/>
              <a:t>implementation</a:t>
            </a:r>
            <a:r>
              <a:rPr lang="de-DE" altLang="zh-CN" dirty="0"/>
              <a:t>, </a:t>
            </a:r>
            <a:r>
              <a:rPr lang="de-DE" altLang="zh-CN" dirty="0" err="1"/>
              <a:t>return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number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rows</a:t>
            </a:r>
            <a:endParaRPr lang="de-DE" altLang="zh-CN" dirty="0"/>
          </a:p>
          <a:p>
            <a:r>
              <a:rPr lang="en-US" altLang="zh-CN" dirty="0"/>
              <a:t>        return 0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222944"/>
            <a:ext cx="4303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我最大的动力？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时刻挑战自己。我把生活视为永远不毕业的大学，每天我求知若渴。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理查德 布兰森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添加单元格点击检测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888" y="5306338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400" dirty="0" err="1" smtClean="0"/>
              <a:t>tableView</a:t>
            </a:r>
            <a:r>
              <a:rPr lang="en-US" altLang="zh-CN" sz="2400" dirty="0" smtClean="0"/>
              <a:t>(_:</a:t>
            </a:r>
            <a:r>
              <a:rPr lang="de-DE" altLang="zh-CN" sz="2400" dirty="0" smtClean="0"/>
              <a:t>d</a:t>
            </a:r>
            <a:r>
              <a:rPr lang="en-US" altLang="zh-CN" sz="2400" dirty="0" err="1" smtClean="0"/>
              <a:t>id</a:t>
            </a:r>
            <a:r>
              <a:rPr lang="en-US" altLang="zh-CN" sz="2400" dirty="0" err="1"/>
              <a:t>S</a:t>
            </a:r>
            <a:r>
              <a:rPr lang="de-DE" altLang="zh-CN" sz="2400" dirty="0" err="1" smtClean="0"/>
              <a:t>electRowAtIndexPath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方法当单元格被点击时触发。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4840" y="1551630"/>
            <a:ext cx="10556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didSelectRowAtIndexPath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indexPath.row</a:t>
            </a:r>
            <a:r>
              <a:rPr lang="en-US" altLang="zh-CN" dirty="0"/>
              <a:t> == 0 {</a:t>
            </a:r>
          </a:p>
          <a:p>
            <a:r>
              <a:rPr lang="en-US" altLang="zh-CN" dirty="0"/>
              <a:t>            if </a:t>
            </a:r>
            <a:r>
              <a:rPr lang="en-US" altLang="zh-CN" dirty="0" err="1"/>
              <a:t>UIImagePickerController.isSourceTypeAvailable</a:t>
            </a:r>
            <a:r>
              <a:rPr lang="en-US" altLang="zh-CN" dirty="0"/>
              <a:t>(.</a:t>
            </a:r>
            <a:r>
              <a:rPr lang="en-US" altLang="zh-CN" dirty="0" err="1"/>
              <a:t>PhotoLibrary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let </a:t>
            </a:r>
            <a:r>
              <a:rPr lang="en-US" altLang="zh-CN" dirty="0" err="1"/>
              <a:t>imagePicker</a:t>
            </a:r>
            <a:r>
              <a:rPr lang="en-US" altLang="zh-CN" dirty="0"/>
              <a:t> =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imagePicker.allowsEditing</a:t>
            </a:r>
            <a:r>
              <a:rPr lang="en-US" altLang="zh-CN" dirty="0"/>
              <a:t> = false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imagePicker.sourceType</a:t>
            </a:r>
            <a:r>
              <a:rPr lang="en-US" altLang="zh-CN" dirty="0"/>
              <a:t> = .</a:t>
            </a:r>
            <a:r>
              <a:rPr lang="en-US" altLang="zh-CN" dirty="0" err="1"/>
              <a:t>PhotoLibrary</a:t>
            </a:r>
            <a:endParaRPr lang="en-US" altLang="zh-CN" dirty="0"/>
          </a:p>
          <a:p>
            <a:r>
              <a:rPr lang="de-DE" altLang="zh-CN" dirty="0"/>
              <a:t>                </a:t>
            </a:r>
          </a:p>
          <a:p>
            <a:r>
              <a:rPr lang="de-DE" altLang="zh-CN" dirty="0"/>
              <a:t>                </a:t>
            </a:r>
            <a:r>
              <a:rPr lang="de-DE" altLang="zh-CN" dirty="0" err="1"/>
              <a:t>self.presentViewController</a:t>
            </a:r>
            <a:r>
              <a:rPr lang="de-DE" altLang="zh-CN" dirty="0"/>
              <a:t>(</a:t>
            </a:r>
            <a:r>
              <a:rPr lang="de-DE" altLang="zh-CN" dirty="0" err="1"/>
              <a:t>imagePicker</a:t>
            </a:r>
            <a:r>
              <a:rPr lang="de-DE" altLang="zh-CN" dirty="0"/>
              <a:t>, </a:t>
            </a:r>
            <a:r>
              <a:rPr lang="de-DE" altLang="zh-CN" dirty="0" err="1"/>
              <a:t>animated</a:t>
            </a:r>
            <a:r>
              <a:rPr lang="de-DE" altLang="zh-CN" dirty="0"/>
              <a:t>: </a:t>
            </a:r>
            <a:r>
              <a:rPr lang="de-DE" altLang="zh-CN" dirty="0" err="1"/>
              <a:t>true</a:t>
            </a:r>
            <a:r>
              <a:rPr lang="de-DE" altLang="zh-CN" dirty="0"/>
              <a:t>, </a:t>
            </a:r>
            <a:r>
              <a:rPr lang="de-DE" altLang="zh-CN" dirty="0" err="1"/>
              <a:t>completion</a:t>
            </a:r>
            <a:r>
              <a:rPr lang="de-DE" altLang="zh-CN" dirty="0"/>
              <a:t>: </a:t>
            </a:r>
            <a:r>
              <a:rPr lang="de-DE" altLang="zh-CN" dirty="0" err="1"/>
              <a:t>nil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        }</a:t>
            </a:r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  </a:t>
            </a:r>
            <a:r>
              <a:rPr lang="de-DE" altLang="zh-CN" dirty="0" err="1" smtClean="0"/>
              <a:t>tableView.deselectRowAtIndexPath</a:t>
            </a:r>
            <a:r>
              <a:rPr lang="de-DE" altLang="zh-CN" dirty="0" smtClean="0"/>
              <a:t>(</a:t>
            </a:r>
            <a:r>
              <a:rPr lang="de-DE" altLang="zh-CN" dirty="0" err="1" smtClean="0"/>
              <a:t>indexPath</a:t>
            </a:r>
            <a:r>
              <a:rPr lang="de-DE" altLang="zh-CN" dirty="0"/>
              <a:t>, </a:t>
            </a:r>
            <a:r>
              <a:rPr lang="de-DE" altLang="zh-CN" dirty="0" err="1"/>
              <a:t>animated</a:t>
            </a:r>
            <a:r>
              <a:rPr lang="de-DE" altLang="zh-CN" dirty="0"/>
              <a:t>: </a:t>
            </a:r>
            <a:r>
              <a:rPr lang="de-DE" altLang="zh-CN" dirty="0" err="1"/>
              <a:t>true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}</a:t>
            </a:r>
            <a:endParaRPr lang="zh-CN" altLang="en-US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-14360" y="2627226"/>
            <a:ext cx="1682496" cy="1388153"/>
          </a:xfrm>
          <a:prstGeom prst="wedgeEllipseCallout">
            <a:avLst>
              <a:gd name="adj1" fmla="val 49536"/>
              <a:gd name="adj2" fmla="val -824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我们只想第一个单元格被点时弹出相册选择框</a:t>
            </a:r>
            <a:endParaRPr kumimoji="1" lang="zh-CN" altLang="en-US" sz="1400" dirty="0"/>
          </a:p>
        </p:txBody>
      </p:sp>
      <p:sp>
        <p:nvSpPr>
          <p:cNvPr id="9" name="椭圆形标注 8"/>
          <p:cNvSpPr/>
          <p:nvPr/>
        </p:nvSpPr>
        <p:spPr>
          <a:xfrm>
            <a:off x="9468272" y="1093793"/>
            <a:ext cx="2473135" cy="2382679"/>
          </a:xfrm>
          <a:prstGeom prst="wedgeEllipseCallout">
            <a:avLst>
              <a:gd name="adj1" fmla="val -107106"/>
              <a:gd name="adj2" fmla="val 1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访问相册的权限检测，如果有权限，</a:t>
            </a:r>
            <a:r>
              <a:rPr kumimoji="1" lang="zh-CN" altLang="en-US" sz="1400" smtClean="0"/>
              <a:t>则实例化一个相册选择控制器。</a:t>
            </a:r>
            <a:endParaRPr kumimoji="1" lang="zh-CN" altLang="en-US" sz="1400" dirty="0"/>
          </a:p>
        </p:txBody>
      </p:sp>
      <p:sp>
        <p:nvSpPr>
          <p:cNvPr id="10" name="椭圆形标注 9"/>
          <p:cNvSpPr/>
          <p:nvPr/>
        </p:nvSpPr>
        <p:spPr>
          <a:xfrm>
            <a:off x="9552459" y="3991972"/>
            <a:ext cx="2473135" cy="2382679"/>
          </a:xfrm>
          <a:prstGeom prst="wedgeEllipseCallout">
            <a:avLst>
              <a:gd name="adj1" fmla="val -109078"/>
              <a:gd name="adj2" fmla="val -60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以模态方式弹出。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4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1031" y="1635376"/>
            <a:ext cx="277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记得授予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访问相册权限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9473" y="1584755"/>
            <a:ext cx="641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如果想添加自定义图片，可以从</a:t>
            </a:r>
            <a:r>
              <a:rPr lang="en-US" altLang="zh-CN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Finder</a:t>
            </a:r>
            <a:r>
              <a:rPr lang="zh-CN" altLang="en-US" sz="16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中把图片拖入模拟器，会自动添加到相册中。</a:t>
            </a:r>
            <a:endParaRPr lang="zh-CN" altLang="en-US" sz="16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0" y="2029285"/>
            <a:ext cx="2725201" cy="4828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16" y="2053811"/>
            <a:ext cx="2730015" cy="48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想让用户自拍一张？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6464" y="2561969"/>
            <a:ext cx="896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把之前代码中的</a:t>
            </a:r>
            <a:r>
              <a:rPr lang="en-US" altLang="zh-CN" sz="28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sourceType</a:t>
            </a:r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改为</a:t>
            </a:r>
            <a:r>
              <a:rPr lang="en-US" altLang="zh-CN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.Camera</a:t>
            </a:r>
            <a:r>
              <a:rPr lang="zh-CN" altLang="en-US" sz="28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就可以了</a:t>
            </a:r>
            <a:endParaRPr lang="zh-CN" altLang="en-US" sz="28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5536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获取相册中的图片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与相册互动，需要遵从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UIImagePickerControllerDelegate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UINavigationControllerDelegate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5504" y="2630436"/>
            <a:ext cx="8961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AddRestaurantController.swift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添加遵从：</a:t>
            </a:r>
          </a:p>
          <a:p>
            <a:r>
              <a:rPr lang="en-US" altLang="zh-CN" dirty="0"/>
              <a:t>class </a:t>
            </a:r>
            <a:r>
              <a:rPr lang="en-US" altLang="zh-CN" dirty="0" err="1"/>
              <a:t>AddRestaurantController</a:t>
            </a:r>
            <a:r>
              <a:rPr lang="en-US" altLang="zh-CN" dirty="0"/>
              <a:t>: UITableViewController</a:t>
            </a:r>
            <a:r>
              <a:rPr lang="en-US" altLang="zh-CN" b="1" dirty="0"/>
              <a:t>,UIImagePickerControllerDelegate,UINavigationControllerDelegate</a:t>
            </a:r>
            <a:endParaRPr lang="zh-CN" altLang="en-US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5504" y="3813060"/>
            <a:ext cx="8961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当用户从相册中选择了一张图片，以下方法被触发：</a:t>
            </a:r>
          </a:p>
          <a:p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imagePickerController</a:t>
            </a:r>
            <a:r>
              <a:rPr lang="en-US" altLang="zh-CN" dirty="0"/>
              <a:t>(picker: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, </a:t>
            </a:r>
            <a:r>
              <a:rPr lang="en-US" altLang="zh-CN" dirty="0" err="1"/>
              <a:t>didFinishPickingMediaWithInfo</a:t>
            </a:r>
            <a:r>
              <a:rPr lang="en-US" altLang="zh-CN" dirty="0"/>
              <a:t> info: [String : </a:t>
            </a:r>
            <a:r>
              <a:rPr lang="en-US" altLang="zh-CN" dirty="0" err="1"/>
              <a:t>AnyObject</a:t>
            </a:r>
            <a:r>
              <a:rPr lang="en-US" altLang="zh-CN" dirty="0"/>
              <a:t>]) {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</a:t>
            </a:r>
            <a:r>
              <a:rPr lang="de-DE" altLang="zh-CN" dirty="0" smtClean="0"/>
              <a:t>}</a:t>
            </a:r>
            <a:endParaRPr lang="zh-CN" altLang="en-US" dirty="0" smtClean="0"/>
          </a:p>
          <a:p>
            <a:endParaRPr lang="zh-CN" altLang="en-US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实现这个方法，可以从方法的参数中取回图片。</a:t>
            </a:r>
            <a:endParaRPr lang="zh-CN" altLang="en-US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01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拖动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到控制器，</a:t>
            </a:r>
            <a:r>
              <a:rPr lang="en-US" altLang="zh-CN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lang="zh-CN" altLang="en-US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imageView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596"/>
            <a:ext cx="12153149" cy="36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4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实现选择了照片的代理方法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504" y="1753754"/>
            <a:ext cx="8961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imagePickerController</a:t>
            </a:r>
            <a:r>
              <a:rPr lang="en-US" altLang="zh-CN" dirty="0"/>
              <a:t>(picker: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, </a:t>
            </a:r>
            <a:r>
              <a:rPr lang="en-US" altLang="zh-CN" dirty="0" err="1"/>
              <a:t>didFinishPickingMediaWithInfo</a:t>
            </a:r>
            <a:r>
              <a:rPr lang="en-US" altLang="zh-CN" dirty="0"/>
              <a:t> info: [String : </a:t>
            </a:r>
            <a:r>
              <a:rPr lang="en-US" altLang="zh-CN" dirty="0" err="1"/>
              <a:t>AnyObject</a:t>
            </a:r>
            <a:r>
              <a:rPr lang="en-US" altLang="zh-CN" dirty="0"/>
              <a:t>]) {</a:t>
            </a:r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imageView.image</a:t>
            </a:r>
            <a:r>
              <a:rPr lang="en-US" altLang="zh-CN" b="1" dirty="0"/>
              <a:t> = info[</a:t>
            </a:r>
            <a:r>
              <a:rPr lang="en-US" altLang="zh-CN" b="1" dirty="0" err="1"/>
              <a:t>UIImagePickerControllerOriginalImage</a:t>
            </a:r>
            <a:r>
              <a:rPr lang="en-US" altLang="zh-CN" b="1" dirty="0"/>
              <a:t>] as? </a:t>
            </a:r>
            <a:r>
              <a:rPr lang="en-US" altLang="zh-CN" b="1" dirty="0" err="1"/>
              <a:t>UIImage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imageView.contentMode</a:t>
            </a:r>
            <a:r>
              <a:rPr lang="en-US" altLang="zh-CN" b="1" dirty="0"/>
              <a:t> = .</a:t>
            </a:r>
            <a:r>
              <a:rPr lang="en-US" altLang="zh-CN" b="1" dirty="0" err="1"/>
              <a:t>ScaleAspectFill</a:t>
            </a:r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en-US" altLang="zh-CN" b="1" dirty="0" err="1"/>
              <a:t>imageView.clipsToBounds</a:t>
            </a:r>
            <a:r>
              <a:rPr lang="en-US" altLang="zh-CN" b="1" dirty="0"/>
              <a:t> = true</a:t>
            </a:r>
          </a:p>
          <a:p>
            <a:r>
              <a:rPr lang="de-DE" altLang="zh-CN" b="1" dirty="0"/>
              <a:t>        </a:t>
            </a:r>
          </a:p>
          <a:p>
            <a:r>
              <a:rPr lang="de-DE" altLang="zh-CN" b="1" dirty="0"/>
              <a:t>        </a:t>
            </a:r>
            <a:r>
              <a:rPr lang="de-DE" altLang="zh-CN" b="1" dirty="0" err="1"/>
              <a:t>dismissViewControllerAnimated</a:t>
            </a:r>
            <a:r>
              <a:rPr lang="de-DE" altLang="zh-CN" b="1" dirty="0"/>
              <a:t>(</a:t>
            </a:r>
            <a:r>
              <a:rPr lang="de-DE" altLang="zh-CN" b="1" dirty="0" err="1"/>
              <a:t>true</a:t>
            </a:r>
            <a:r>
              <a:rPr lang="de-DE" altLang="zh-CN" b="1" dirty="0"/>
              <a:t>, </a:t>
            </a:r>
            <a:r>
              <a:rPr lang="de-DE" altLang="zh-CN" b="1" dirty="0" err="1"/>
              <a:t>completion</a:t>
            </a:r>
            <a:r>
              <a:rPr lang="de-DE" altLang="zh-CN" b="1" dirty="0"/>
              <a:t>: </a:t>
            </a:r>
            <a:r>
              <a:rPr lang="de-DE" altLang="zh-CN" b="1" dirty="0" err="1"/>
              <a:t>nil</a:t>
            </a:r>
            <a:r>
              <a:rPr lang="de-DE" altLang="zh-CN" b="1" dirty="0"/>
              <a:t>)</a:t>
            </a:r>
          </a:p>
          <a:p>
            <a:r>
              <a:rPr lang="de-DE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9034272" y="2791968"/>
            <a:ext cx="2304288" cy="1694688"/>
          </a:xfrm>
          <a:prstGeom prst="wedgeRoundRectCallout">
            <a:avLst>
              <a:gd name="adj1" fmla="val -111838"/>
              <a:gd name="adj2" fmla="val -61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从媒体信息这个字典数据中查询“原始图像”字典</a:t>
            </a:r>
            <a:endParaRPr kumimoji="1"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0" y="1970742"/>
            <a:ext cx="1365504" cy="1694688"/>
          </a:xfrm>
          <a:prstGeom prst="wedgeRoundRectCallout">
            <a:avLst>
              <a:gd name="adj1" fmla="val 79464"/>
              <a:gd name="adj2" fmla="val -58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图片填充模式：平铺，超出部分裁边</a:t>
            </a:r>
            <a:endParaRPr kumimoji="1" lang="zh-CN" altLang="en-US" dirty="0"/>
          </a:p>
        </p:txBody>
      </p:sp>
      <p:sp>
        <p:nvSpPr>
          <p:cNvPr id="10" name="圆角矩形标注 9"/>
          <p:cNvSpPr/>
          <p:nvPr/>
        </p:nvSpPr>
        <p:spPr>
          <a:xfrm>
            <a:off x="5047488" y="3813459"/>
            <a:ext cx="3304032" cy="660209"/>
          </a:xfrm>
          <a:prstGeom prst="wedgeRoundRectCallout">
            <a:avLst>
              <a:gd name="adj1" fmla="val -63845"/>
              <a:gd name="adj2" fmla="val -66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让相册</a:t>
            </a:r>
            <a:r>
              <a:rPr kumimoji="1" lang="zh-CN" altLang="en-US" smtClean="0"/>
              <a:t>选择视图退场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73267" y="4399418"/>
            <a:ext cx="8961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didSelectRowAtIndexPath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indexPath.row</a:t>
            </a:r>
            <a:r>
              <a:rPr lang="en-US" altLang="zh-CN" dirty="0"/>
              <a:t> == 0 {</a:t>
            </a:r>
          </a:p>
          <a:p>
            <a:r>
              <a:rPr lang="en-US" altLang="zh-CN" dirty="0"/>
              <a:t>            if </a:t>
            </a:r>
            <a:r>
              <a:rPr lang="en-US" altLang="zh-CN" dirty="0" err="1"/>
              <a:t>UIImagePickerController.isSourceTypeAvailable</a:t>
            </a:r>
            <a:r>
              <a:rPr lang="en-US" altLang="zh-CN" dirty="0"/>
              <a:t>(.</a:t>
            </a:r>
            <a:r>
              <a:rPr lang="en-US" altLang="zh-CN" dirty="0" err="1"/>
              <a:t>PhotoLibrary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let </a:t>
            </a:r>
            <a:r>
              <a:rPr lang="en-US" altLang="zh-CN" dirty="0" err="1"/>
              <a:t>imagePicker</a:t>
            </a:r>
            <a:r>
              <a:rPr lang="en-US" altLang="zh-CN" dirty="0"/>
              <a:t> = </a:t>
            </a:r>
            <a:r>
              <a:rPr lang="en-US" altLang="zh-CN" dirty="0" err="1"/>
              <a:t>UIImagePickerController</a:t>
            </a:r>
            <a:r>
              <a:rPr lang="en-US" altLang="zh-CN" dirty="0"/>
              <a:t>()</a:t>
            </a:r>
          </a:p>
          <a:p>
            <a:r>
              <a:rPr lang="en-US" altLang="zh-CN" b="1" dirty="0"/>
              <a:t>                </a:t>
            </a:r>
            <a:r>
              <a:rPr lang="en-US" altLang="zh-CN" b="1" dirty="0" err="1"/>
              <a:t>imagePicker.delegate</a:t>
            </a:r>
            <a:r>
              <a:rPr lang="en-US" altLang="zh-CN" b="1" dirty="0"/>
              <a:t> = self</a:t>
            </a:r>
          </a:p>
          <a:p>
            <a:r>
              <a:rPr lang="zh-CN" altLang="en-US" dirty="0" smtClean="0"/>
              <a:t>                </a:t>
            </a:r>
            <a:r>
              <a:rPr lang="is-IS" altLang="zh-CN" dirty="0" smtClean="0"/>
              <a:t>…</a:t>
            </a:r>
            <a:endParaRPr lang="de-DE" altLang="zh-CN" dirty="0"/>
          </a:p>
        </p:txBody>
      </p:sp>
      <p:sp>
        <p:nvSpPr>
          <p:cNvPr id="12" name="圆角矩形标注 11"/>
          <p:cNvSpPr/>
          <p:nvPr/>
        </p:nvSpPr>
        <p:spPr>
          <a:xfrm>
            <a:off x="7107936" y="5643343"/>
            <a:ext cx="3828537" cy="660209"/>
          </a:xfrm>
          <a:prstGeom prst="wedgeRoundRectCallout">
            <a:avLst>
              <a:gd name="adj1" fmla="val -100123"/>
              <a:gd name="adj2" fmla="val 1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不要忘记在相册选择视图初始化后，将代理设为当前视图控制器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210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  <p:bldP spid="10" grpId="0" animBg="1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2227" y="543883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08" y="543883"/>
            <a:ext cx="3368175" cy="5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92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使用代码进行布局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图片显示并不合适，因为有些布局约束缺失了。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如果回头看，我们只定义了水平和垂直居中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2212" y="170113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载入相册中的图片时，图片超过尺寸范围，所以显示不正常。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NSLayoutConstraint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来进行代码级别的约束。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" y="1016250"/>
            <a:ext cx="8220388" cy="554121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22572" y="149729"/>
            <a:ext cx="38705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</a:p>
          <a:p>
            <a:r>
              <a:rPr lang="en-US" altLang="zh-CN" sz="1400" dirty="0"/>
              <a:t>let </a:t>
            </a:r>
            <a:r>
              <a:rPr lang="en-US" altLang="zh-CN" sz="1400" dirty="0" err="1"/>
              <a:t>leadingConstraint</a:t>
            </a:r>
            <a:r>
              <a:rPr lang="en-US" altLang="zh-CN" sz="1400" dirty="0"/>
              <a:t> = </a:t>
            </a:r>
            <a:r>
              <a:rPr lang="en-US" altLang="zh-CN" sz="1400" dirty="0" err="1" smtClean="0"/>
              <a:t>NSLayoutConstraint</a:t>
            </a:r>
            <a:r>
              <a:rPr lang="en-US" altLang="zh-CN" sz="1400" dirty="0" smtClean="0"/>
              <a:t>(</a:t>
            </a:r>
            <a:endParaRPr lang="zh-CN" altLang="en-US" sz="1400" dirty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en-US" altLang="zh-CN" dirty="0"/>
              <a:t>: </a:t>
            </a:r>
            <a:r>
              <a:rPr lang="en-US" altLang="zh-CN" dirty="0" err="1"/>
              <a:t>mapView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zh-CN" altLang="en-US" dirty="0"/>
              <a:t> </a:t>
            </a:r>
            <a:r>
              <a:rPr lang="en-US" altLang="zh-CN" dirty="0" smtClean="0"/>
              <a:t>attribute: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en-US" altLang="zh-CN" dirty="0"/>
              <a:t>Leading, </a:t>
            </a:r>
            <a:endParaRPr lang="zh-CN" altLang="en-US" dirty="0" smtClean="0"/>
          </a:p>
          <a:p>
            <a:r>
              <a:rPr lang="zh-CN" altLang="en-US" dirty="0" smtClean="0"/>
              <a:t> </a:t>
            </a:r>
            <a:r>
              <a:rPr lang="en-US" altLang="zh-CN" dirty="0" err="1" smtClean="0"/>
              <a:t>relatedBy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en-US" altLang="zh-CN" dirty="0"/>
              <a:t>Equal, </a:t>
            </a:r>
            <a:endParaRPr lang="zh-CN" altLang="en-US" dirty="0" smtClean="0"/>
          </a:p>
          <a:p>
            <a:r>
              <a:rPr lang="zh-CN" altLang="en-US" dirty="0" smtClean="0"/>
              <a:t> </a:t>
            </a:r>
            <a:r>
              <a:rPr lang="en-US" altLang="zh-CN" dirty="0" err="1" smtClean="0"/>
              <a:t>toItem</a:t>
            </a:r>
            <a:r>
              <a:rPr lang="en-US" altLang="zh-CN" dirty="0"/>
              <a:t>: </a:t>
            </a:r>
            <a:r>
              <a:rPr lang="en-US" altLang="zh-CN" dirty="0" err="1"/>
              <a:t>mapView.superview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en-US" altLang="zh-CN" dirty="0" smtClean="0"/>
              <a:t>attri</a:t>
            </a:r>
            <a:r>
              <a:rPr lang="en-US" altLang="zh-CN" dirty="0" smtClean="0"/>
              <a:t>bute: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.Leading</a:t>
            </a:r>
            <a:r>
              <a:rPr lang="en-US" altLang="zh-CN" dirty="0"/>
              <a:t>, </a:t>
            </a:r>
            <a:endParaRPr lang="zh-CN" altLang="en-US" dirty="0" smtClean="0"/>
          </a:p>
          <a:p>
            <a:r>
              <a:rPr lang="en-US" altLang="zh-CN" dirty="0" smtClean="0"/>
              <a:t>multiplier</a:t>
            </a:r>
            <a:r>
              <a:rPr lang="en-US" altLang="zh-CN" dirty="0"/>
              <a:t>: 1, </a:t>
            </a:r>
            <a:endParaRPr lang="zh-CN" altLang="en-US" dirty="0" smtClean="0"/>
          </a:p>
          <a:p>
            <a:r>
              <a:rPr lang="en-US" altLang="zh-CN" dirty="0" smtClean="0"/>
              <a:t>constant</a:t>
            </a:r>
            <a:r>
              <a:rPr lang="en-US" altLang="zh-CN" dirty="0"/>
              <a:t>: 0)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sz="1400" dirty="0" err="1" smtClean="0"/>
              <a:t>leadingConstraint.active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true </a:t>
            </a:r>
            <a:endParaRPr lang="en-US" altLang="zh-CN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422572" y="3451558"/>
            <a:ext cx="38705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一个约束就是定义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UI</a:t>
            </a:r>
            <a:r>
              <a:rPr lang="zh-CN" altLang="en-US" sz="1400" dirty="0" smtClean="0"/>
              <a:t>对象间的关系。</a:t>
            </a:r>
          </a:p>
          <a:p>
            <a:endParaRPr lang="zh-CN" altLang="en-US" sz="1400" dirty="0" smtClean="0"/>
          </a:p>
          <a:p>
            <a:r>
              <a:rPr lang="zh-CN" altLang="en-US" sz="1400" dirty="0" smtClean="0"/>
              <a:t>参数和设置对应关系</a:t>
            </a:r>
          </a:p>
          <a:p>
            <a:endParaRPr lang="zh-CN" altLang="en-US" sz="1400" dirty="0"/>
          </a:p>
          <a:p>
            <a:r>
              <a:rPr lang="en-US" altLang="zh-CN" sz="1400" dirty="0" smtClean="0"/>
              <a:t>item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 第一个对象</a:t>
            </a:r>
          </a:p>
          <a:p>
            <a:r>
              <a:rPr lang="en-US" altLang="zh-CN" sz="1400" dirty="0" smtClean="0"/>
              <a:t>attribute: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点号后面的项目</a:t>
            </a:r>
          </a:p>
          <a:p>
            <a:r>
              <a:rPr lang="en-US" altLang="zh-CN" sz="1400" dirty="0" err="1" smtClean="0"/>
              <a:t>relatedBy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Relation</a:t>
            </a:r>
            <a:endParaRPr lang="zh-CN" altLang="en-US" sz="1400" dirty="0" smtClean="0"/>
          </a:p>
          <a:p>
            <a:r>
              <a:rPr lang="en-US" altLang="zh-CN" sz="1400" dirty="0" err="1" smtClean="0"/>
              <a:t>toItem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Second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 第二个对象</a:t>
            </a:r>
          </a:p>
          <a:p>
            <a:r>
              <a:rPr lang="en-US" altLang="zh-CN" sz="1400" dirty="0" smtClean="0"/>
              <a:t>attribute: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Second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Item</a:t>
            </a:r>
            <a:r>
              <a:rPr lang="zh-CN" altLang="en-US" sz="1400" dirty="0" smtClean="0"/>
              <a:t>点号后面的项目</a:t>
            </a:r>
          </a:p>
          <a:p>
            <a:r>
              <a:rPr lang="en-US" altLang="zh-CN" sz="1400" dirty="0" smtClean="0"/>
              <a:t>multiplier: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M</a:t>
            </a:r>
            <a:r>
              <a:rPr lang="en-US" altLang="zh-CN" sz="1400" dirty="0" smtClean="0"/>
              <a:t>ultiplier</a:t>
            </a:r>
            <a:r>
              <a:rPr lang="zh-CN" altLang="en-US" sz="1400" dirty="0" smtClean="0"/>
              <a:t> 比例系数</a:t>
            </a:r>
          </a:p>
          <a:p>
            <a:r>
              <a:rPr lang="en-US" altLang="zh-CN" sz="1400" dirty="0" smtClean="0"/>
              <a:t>constant: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Constant</a:t>
            </a:r>
            <a:r>
              <a:rPr lang="zh-CN" altLang="en-US" sz="1400" dirty="0" smtClean="0"/>
              <a:t> 固定量</a:t>
            </a:r>
          </a:p>
          <a:p>
            <a:endParaRPr lang="zh-CN" altLang="en-US" sz="1400" dirty="0"/>
          </a:p>
          <a:p>
            <a:r>
              <a:rPr lang="zh-CN" altLang="en-US" sz="1400" dirty="0" smtClean="0"/>
              <a:t>默认约束不生效，必须设置其</a:t>
            </a:r>
            <a:r>
              <a:rPr lang="en-US" altLang="zh-CN" sz="1400" dirty="0" smtClean="0"/>
              <a:t>active</a:t>
            </a:r>
            <a:r>
              <a:rPr lang="zh-CN" altLang="en-US" sz="1400" dirty="0" smtClean="0"/>
              <a:t>属性为</a:t>
            </a:r>
            <a:r>
              <a:rPr lang="en-US" altLang="zh-CN" sz="1400" dirty="0" smtClean="0"/>
              <a:t>true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560409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目前为止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只是显示餐馆内容，需要让用户可以添加新餐馆。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这章来新加一页，显示一个表单来收集餐馆信息，并可从相册选一张照片作为餐馆图片。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创建静态列表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UIImagePickerController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来从相册中选图片或拍照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NSLayoutConstraint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类来进行代码约束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添加代码约束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上下左右相对于父容器边距为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的约束。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7652" y="1238971"/>
            <a:ext cx="1004509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</a:t>
            </a:r>
            <a:r>
              <a:rPr lang="zh-CN" altLang="en-US" sz="1400" dirty="0" smtClean="0"/>
              <a:t>  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imagePickerController</a:t>
            </a:r>
            <a:r>
              <a:rPr lang="en-US" altLang="zh-CN" sz="1400" dirty="0"/>
              <a:t>(picker: </a:t>
            </a:r>
            <a:r>
              <a:rPr lang="en-US" altLang="zh-CN" sz="1400" dirty="0" err="1"/>
              <a:t>UIImagePickerController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didFinishPickingMediaWithInfo</a:t>
            </a:r>
            <a:r>
              <a:rPr lang="en-US" altLang="zh-CN" sz="1400" dirty="0"/>
              <a:t> info: [String : </a:t>
            </a:r>
            <a:r>
              <a:rPr lang="en-US" altLang="zh-CN" sz="1400" dirty="0" err="1"/>
              <a:t>AnyObject</a:t>
            </a:r>
            <a:r>
              <a:rPr lang="en-US" altLang="zh-CN" sz="1400" dirty="0"/>
              <a:t>]) 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imageView.image</a:t>
            </a:r>
            <a:r>
              <a:rPr lang="en-US" altLang="zh-CN" sz="1400" dirty="0"/>
              <a:t> = info[</a:t>
            </a:r>
            <a:r>
              <a:rPr lang="en-US" altLang="zh-CN" sz="1400" dirty="0" err="1"/>
              <a:t>UIImagePickerControllerOriginalImage</a:t>
            </a:r>
            <a:r>
              <a:rPr lang="en-US" altLang="zh-CN" sz="1400" dirty="0"/>
              <a:t>] as? </a:t>
            </a:r>
            <a:r>
              <a:rPr lang="en-US" altLang="zh-CN" sz="1400" dirty="0" err="1"/>
              <a:t>UIImage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imageView.contentMode</a:t>
            </a:r>
            <a:r>
              <a:rPr lang="en-US" altLang="zh-CN" sz="1400" dirty="0"/>
              <a:t> = .</a:t>
            </a:r>
            <a:r>
              <a:rPr lang="en-US" altLang="zh-CN" sz="1400" dirty="0" err="1"/>
              <a:t>ScaleAspectFill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imageView.clipsToBounds</a:t>
            </a:r>
            <a:r>
              <a:rPr lang="en-US" altLang="zh-CN" sz="1400" dirty="0"/>
              <a:t> = true</a:t>
            </a:r>
            <a:r>
              <a:rPr lang="zh-CN" altLang="en-US" sz="1400" dirty="0" smtClean="0"/>
              <a:t>    </a:t>
            </a:r>
          </a:p>
          <a:p>
            <a:endParaRPr lang="zh-CN" altLang="en-US" dirty="0"/>
          </a:p>
          <a:p>
            <a:r>
              <a:rPr lang="zh-CN" altLang="en-US" sz="1600" dirty="0" smtClean="0"/>
              <a:t>        </a:t>
            </a:r>
            <a:r>
              <a:rPr lang="en-US" altLang="zh-CN" sz="1600" dirty="0" smtClean="0"/>
              <a:t>let </a:t>
            </a:r>
            <a:r>
              <a:rPr lang="en-US" altLang="zh-CN" sz="1600" dirty="0" err="1"/>
              <a:t>leftCons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NSLayoutConstraint</a:t>
            </a:r>
            <a:r>
              <a:rPr lang="en-US" altLang="zh-CN" sz="1600" dirty="0"/>
              <a:t>(item: </a:t>
            </a:r>
            <a:r>
              <a:rPr lang="en-US" altLang="zh-CN" sz="1600" dirty="0" err="1"/>
              <a:t>imageView</a:t>
            </a:r>
            <a:r>
              <a:rPr lang="en-US" altLang="zh-CN" sz="1600" dirty="0"/>
              <a:t>, attribute: .Leading, </a:t>
            </a:r>
            <a:r>
              <a:rPr lang="en-US" altLang="zh-CN" sz="1600" dirty="0" err="1"/>
              <a:t>relatedBy</a:t>
            </a:r>
            <a:r>
              <a:rPr lang="en-US" altLang="zh-CN" sz="1600" dirty="0"/>
              <a:t>: .Equal, </a:t>
            </a:r>
            <a:r>
              <a:rPr lang="en-US" altLang="zh-CN" sz="1600" dirty="0" err="1"/>
              <a:t>toItem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imageView.superview</a:t>
            </a:r>
            <a:r>
              <a:rPr lang="en-US" altLang="zh-CN" sz="1600" dirty="0"/>
              <a:t>, attribute: .Leading, multiplier: 1, constant: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rightCons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Trailing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Trailing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topCons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.Top,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endParaRPr lang="zh-CN" altLang="en-US" sz="1600" dirty="0" smtClean="0"/>
          </a:p>
          <a:p>
            <a:r>
              <a:rPr lang="de-DE" altLang="zh-CN" sz="1600" dirty="0" err="1" smtClean="0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.Top,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bottomCons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NSLayoutConstraint</a:t>
            </a:r>
            <a:r>
              <a:rPr lang="de-DE" altLang="zh-CN" sz="1600" dirty="0"/>
              <a:t>(item: </a:t>
            </a:r>
            <a:r>
              <a:rPr lang="de-DE" altLang="zh-CN" sz="1600" dirty="0" err="1"/>
              <a:t>imageView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Bottom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relatedBy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Equal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toItem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imageView.superview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attribute</a:t>
            </a:r>
            <a:r>
              <a:rPr lang="de-DE" altLang="zh-CN" sz="1600" dirty="0"/>
              <a:t>: .</a:t>
            </a:r>
            <a:r>
              <a:rPr lang="de-DE" altLang="zh-CN" sz="1600" dirty="0" err="1"/>
              <a:t>Bottom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multiplier</a:t>
            </a:r>
            <a:r>
              <a:rPr lang="de-DE" altLang="zh-CN" sz="1600" dirty="0"/>
              <a:t>: 1, </a:t>
            </a:r>
            <a:r>
              <a:rPr lang="de-DE" altLang="zh-CN" sz="1600" dirty="0" err="1"/>
              <a:t>constant</a:t>
            </a:r>
            <a:r>
              <a:rPr lang="de-DE" altLang="zh-CN" sz="1600" dirty="0"/>
              <a:t>: 0)</a:t>
            </a:r>
          </a:p>
          <a:p>
            <a:r>
              <a:rPr lang="de-DE" altLang="zh-CN" sz="1600" dirty="0"/>
              <a:t>        </a:t>
            </a:r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leftCons.active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rightCons.active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topCons.active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true</a:t>
            </a:r>
            <a:endParaRPr lang="de-DE" altLang="zh-CN" sz="1600" dirty="0"/>
          </a:p>
          <a:p>
            <a:r>
              <a:rPr lang="de-DE" altLang="zh-CN" sz="1600" dirty="0"/>
              <a:t>        </a:t>
            </a:r>
            <a:r>
              <a:rPr lang="de-DE" altLang="zh-CN" sz="1600" dirty="0" err="1"/>
              <a:t>bottomCons.active</a:t>
            </a:r>
            <a:r>
              <a:rPr lang="de-DE" altLang="zh-CN" sz="1600" dirty="0"/>
              <a:t> = </a:t>
            </a:r>
            <a:r>
              <a:rPr lang="de-DE" altLang="zh-CN" sz="1600" dirty="0" err="1" smtClean="0"/>
              <a:t>true</a:t>
            </a:r>
            <a:endParaRPr lang="zh-CN" altLang="en-US" sz="1600" dirty="0" smtClean="0"/>
          </a:p>
          <a:p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is-I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86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statictable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作业：在导航条右侧增加一个“保存”按钮，并在点击后判断各文本框字段如有未输入的情况，提示用户。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63458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3153933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482393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2009" y="186994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添加转场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30" y="3389293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调用系统相册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2009" y="471822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用代码进行布局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静态列表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新增静态列表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之前我们一直用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动态生成列表内容；静态内容适合填写或显示一些固定格式的内容。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Main.storyboard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，从组件库拖一个列表控制器，把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属性改为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Cells(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个空单元格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48" y="1796073"/>
            <a:ext cx="9172270" cy="49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添加餐馆项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个单元格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显示餐馆照片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餐馆名标签和文本框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地址标签和文本框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是否去过标签和 是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 按钮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" y="2982610"/>
            <a:ext cx="12130809" cy="30158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71080" y="2538515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在视图大纲中选中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，调整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属性，即可增加单元格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598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添加一个图片素材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photoalbum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Assets.xcassets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statictable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2" y="1716934"/>
            <a:ext cx="10556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第一个单元格：更改高度为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，背景色：亮灰。  </a:t>
            </a: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然后添加一个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到其上按蓝线居中，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photoalbum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：居中（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使用布局条上的“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”添加约束。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533242"/>
            <a:ext cx="10058400" cy="40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单元格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的布局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并把标题改为 店名；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到其下，用于输入或编辑；占位符：输入店名 宽度：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577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最后，选中这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个组件，使用布局条上的“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”增加必要的约束</a:t>
            </a:r>
            <a:endParaRPr lang="zh-CN" altLang="en-US" sz="1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5" y="2077907"/>
            <a:ext cx="11159935" cy="45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36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10488</TotalTime>
  <Words>1699</Words>
  <Application>Microsoft Macintosh PowerPoint</Application>
  <PresentationFormat>宽屏</PresentationFormat>
  <Paragraphs>242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2328</cp:revision>
  <dcterms:created xsi:type="dcterms:W3CDTF">2014-05-16T07:57:58Z</dcterms:created>
  <dcterms:modified xsi:type="dcterms:W3CDTF">2015-10-30T15:10:12Z</dcterms:modified>
</cp:coreProperties>
</file>